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6ED4-D375-4215-B1F6-EEFAF8555F05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036A-F9E6-453C-8F96-D0E68D0705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0070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6ED4-D375-4215-B1F6-EEFAF8555F05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036A-F9E6-453C-8F96-D0E68D0705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8275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6ED4-D375-4215-B1F6-EEFAF8555F05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036A-F9E6-453C-8F96-D0E68D0705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9052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1909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6ED4-D375-4215-B1F6-EEFAF8555F05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036A-F9E6-453C-8F96-D0E68D0705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3533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6ED4-D375-4215-B1F6-EEFAF8555F05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036A-F9E6-453C-8F96-D0E68D0705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8829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6ED4-D375-4215-B1F6-EEFAF8555F05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036A-F9E6-453C-8F96-D0E68D0705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2754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6ED4-D375-4215-B1F6-EEFAF8555F05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036A-F9E6-453C-8F96-D0E68D0705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6944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6ED4-D375-4215-B1F6-EEFAF8555F05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036A-F9E6-453C-8F96-D0E68D0705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3068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6ED4-D375-4215-B1F6-EEFAF8555F05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036A-F9E6-453C-8F96-D0E68D0705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849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6ED4-D375-4215-B1F6-EEFAF8555F05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036A-F9E6-453C-8F96-D0E68D0705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6866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6ED4-D375-4215-B1F6-EEFAF8555F05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036A-F9E6-453C-8F96-D0E68D0705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339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96ED4-D375-4215-B1F6-EEFAF8555F05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7036A-F9E6-453C-8F96-D0E68D0705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2041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871350"/>
              </p:ext>
            </p:extLst>
          </p:nvPr>
        </p:nvGraphicFramePr>
        <p:xfrm>
          <a:off x="1752600" y="1143001"/>
          <a:ext cx="8686800" cy="4870195"/>
        </p:xfrm>
        <a:graphic>
          <a:graphicData uri="http://schemas.openxmlformats.org/drawingml/2006/table">
            <a:tbl>
              <a:tblPr/>
              <a:tblGrid>
                <a:gridCol w="1346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0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8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76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29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84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2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7329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8440" algn="l"/>
                        </a:tabLst>
                      </a:pPr>
                      <a:r>
                        <a:rPr lang="es-ES" sz="1300" b="1" dirty="0" err="1">
                          <a:latin typeface="Calibri"/>
                          <a:ea typeface="Calibri"/>
                          <a:cs typeface="Times New Roman"/>
                        </a:rPr>
                        <a:t>Activitats</a:t>
                      </a:r>
                      <a:r>
                        <a:rPr lang="es-ES" sz="1300" b="1" dirty="0">
                          <a:latin typeface="Calibri"/>
                          <a:ea typeface="Calibri"/>
                          <a:cs typeface="Times New Roman"/>
                        </a:rPr>
                        <a:t> que ja es fan en el centre</a:t>
                      </a:r>
                      <a:endParaRPr lang="es-E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8440" algn="l"/>
                        </a:tabLst>
                      </a:pPr>
                      <a:endParaRPr lang="es-ES" sz="1300" b="1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8440" algn="l"/>
                        </a:tabLst>
                      </a:pPr>
                      <a:r>
                        <a:rPr lang="es-ES" sz="13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Projecte</a:t>
                      </a:r>
                      <a:r>
                        <a:rPr lang="es-ES" sz="13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de centre</a:t>
                      </a:r>
                      <a:endParaRPr lang="es-E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8440" algn="l"/>
                        </a:tabLst>
                      </a:pPr>
                      <a:r>
                        <a:rPr lang="es-ES" sz="13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Entorn</a:t>
                      </a:r>
                      <a:r>
                        <a:rPr lang="es-ES" sz="13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" sz="13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físic</a:t>
                      </a:r>
                      <a:endParaRPr lang="es-E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8440" algn="l"/>
                        </a:tabLst>
                      </a:pPr>
                      <a:r>
                        <a:rPr lang="es-ES" sz="13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Ambient</a:t>
                      </a:r>
                      <a:r>
                        <a:rPr lang="es-ES" sz="13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social</a:t>
                      </a:r>
                      <a:endParaRPr lang="es-E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8440" algn="l"/>
                        </a:tabLst>
                      </a:pPr>
                      <a:r>
                        <a:rPr lang="es-ES" sz="13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Competències</a:t>
                      </a:r>
                      <a:r>
                        <a:rPr lang="es-ES" sz="13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per a la vida</a:t>
                      </a:r>
                      <a:endParaRPr lang="es-E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8440" algn="l"/>
                        </a:tabLst>
                      </a:pPr>
                      <a:r>
                        <a:rPr lang="es-ES" sz="13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Comunitat</a:t>
                      </a:r>
                      <a:endParaRPr lang="es-E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8440" algn="l"/>
                        </a:tabLst>
                      </a:pPr>
                      <a:r>
                        <a:rPr lang="es-ES" sz="13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Equip</a:t>
                      </a:r>
                      <a:r>
                        <a:rPr lang="es-ES" sz="13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del centre</a:t>
                      </a:r>
                      <a:endParaRPr lang="es-E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5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8440" algn="l"/>
                        </a:tabLst>
                      </a:pPr>
                      <a:r>
                        <a:rPr lang="es-ES" sz="13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Alimentació</a:t>
                      </a:r>
                      <a:r>
                        <a:rPr lang="es-ES" sz="13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i vida activa</a:t>
                      </a:r>
                      <a:endParaRPr lang="es-E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8440" algn="l"/>
                        </a:tabLs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8440" algn="l"/>
                        </a:tabLs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8440" algn="l"/>
                        </a:tabLs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8440" algn="l"/>
                        </a:tabLs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8440" algn="l"/>
                        </a:tabLs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8440" algn="l"/>
                        </a:tabLs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8440" algn="l"/>
                        </a:tabLst>
                      </a:pPr>
                      <a:r>
                        <a:rPr lang="es-ES" sz="13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Benestar</a:t>
                      </a:r>
                      <a:r>
                        <a:rPr lang="es-ES" sz="13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emocional</a:t>
                      </a:r>
                      <a:endParaRPr lang="es-E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8440" algn="l"/>
                        </a:tabLs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8440" algn="l"/>
                        </a:tabLs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8440" algn="l"/>
                        </a:tabLs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8440" algn="l"/>
                        </a:tabLs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8440" algn="l"/>
                        </a:tabLs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8440" algn="l"/>
                        </a:tabLs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7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8440" algn="l"/>
                        </a:tabLst>
                      </a:pPr>
                      <a:r>
                        <a:rPr lang="es-ES" sz="13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Educació</a:t>
                      </a:r>
                      <a:r>
                        <a:rPr lang="es-ES" sz="13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afectiva i sexual</a:t>
                      </a:r>
                      <a:endParaRPr lang="es-E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8440" algn="l"/>
                        </a:tabLs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8440" algn="l"/>
                        </a:tabLs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8440" algn="l"/>
                        </a:tabLs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8440" algn="l"/>
                        </a:tabLs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8440" algn="l"/>
                        </a:tabLs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8440" algn="l"/>
                        </a:tabLs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8440" algn="l"/>
                        </a:tabLst>
                      </a:pPr>
                      <a:r>
                        <a:rPr lang="es-ES" sz="13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Prevenció</a:t>
                      </a:r>
                      <a:r>
                        <a:rPr lang="es-ES" sz="13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" sz="13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d’addiccions</a:t>
                      </a:r>
                      <a:endParaRPr lang="es-E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8440" algn="l"/>
                        </a:tabLs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8440" algn="l"/>
                        </a:tabLs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8440" algn="l"/>
                        </a:tabLs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8440" algn="l"/>
                        </a:tabLs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8440" algn="l"/>
                        </a:tabLs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8440" algn="l"/>
                        </a:tabLs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3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8440" algn="l"/>
                        </a:tabLst>
                      </a:pPr>
                      <a:r>
                        <a:rPr lang="es-ES" sz="13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Prevenció</a:t>
                      </a:r>
                      <a:r>
                        <a:rPr lang="es-ES" sz="13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s-ES" sz="13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riscs</a:t>
                      </a:r>
                      <a:r>
                        <a:rPr lang="es-ES" sz="13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i </a:t>
                      </a:r>
                      <a:r>
                        <a:rPr lang="es-ES" sz="13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accidents</a:t>
                      </a:r>
                      <a:endParaRPr lang="es-E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8440" algn="l"/>
                        </a:tabLs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8440" algn="l"/>
                        </a:tabLs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8440" algn="l"/>
                        </a:tabLs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8440" algn="l"/>
                        </a:tabLs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8440" algn="l"/>
                        </a:tabLs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88440" algn="l"/>
                        </a:tabLs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88567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Ramos Monserrat</dc:creator>
  <cp:lastModifiedBy>Maria Ramos Monserrat</cp:lastModifiedBy>
  <cp:revision>3</cp:revision>
  <dcterms:created xsi:type="dcterms:W3CDTF">2019-10-31T12:05:23Z</dcterms:created>
  <dcterms:modified xsi:type="dcterms:W3CDTF">2020-10-22T07:02:16Z</dcterms:modified>
</cp:coreProperties>
</file>