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07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827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052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190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53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8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75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94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06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49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86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339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96ED4-D375-4215-B1F6-EEFAF8555F05}" type="datetimeFigureOut">
              <a:rPr lang="es-ES" smtClean="0"/>
              <a:t>22/10/2020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7036A-F9E6-453C-8F96-D0E68D070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04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71350"/>
              </p:ext>
            </p:extLst>
          </p:nvPr>
        </p:nvGraphicFramePr>
        <p:xfrm>
          <a:off x="1752600" y="1143001"/>
          <a:ext cx="8686800" cy="4870195"/>
        </p:xfrm>
        <a:graphic>
          <a:graphicData uri="http://schemas.openxmlformats.org/drawingml/2006/table">
            <a:tbl>
              <a:tblPr/>
              <a:tblGrid>
                <a:gridCol w="134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7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9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2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7329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latin typeface="Calibri"/>
                          <a:ea typeface="Calibri"/>
                          <a:cs typeface="Times New Roman"/>
                        </a:rPr>
                        <a:t>Activitats</a:t>
                      </a:r>
                      <a:r>
                        <a:rPr lang="es-ES" sz="1300" b="1" dirty="0">
                          <a:latin typeface="Calibri"/>
                          <a:ea typeface="Calibri"/>
                          <a:cs typeface="Times New Roman"/>
                        </a:rPr>
                        <a:t> que ja es fan en el centre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300" b="1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Projecte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centre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Entorn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físic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Ambient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social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Competències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per a la vida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Comunitat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Equip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del centre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Alimentació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i vida activa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Benestar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emocional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Educació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afectiva i sexual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Prevenció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d’addiccions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Prevenció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riscs</a:t>
                      </a: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i </a:t>
                      </a:r>
                      <a:r>
                        <a:rPr lang="es-ES" sz="13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accidents</a:t>
                      </a:r>
                      <a:endParaRPr lang="es-ES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88440" algn="l"/>
                        </a:tabLst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856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Ramos Monserrat</dc:creator>
  <cp:lastModifiedBy>Maria Ramos Monserrat</cp:lastModifiedBy>
  <cp:revision>3</cp:revision>
  <dcterms:created xsi:type="dcterms:W3CDTF">2019-10-31T12:05:23Z</dcterms:created>
  <dcterms:modified xsi:type="dcterms:W3CDTF">2020-10-22T07:02:16Z</dcterms:modified>
</cp:coreProperties>
</file>